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4" r:id="rId2"/>
    <p:sldId id="296" r:id="rId3"/>
    <p:sldId id="329" r:id="rId4"/>
    <p:sldId id="353" r:id="rId5"/>
    <p:sldId id="354" r:id="rId6"/>
    <p:sldId id="339" r:id="rId7"/>
    <p:sldId id="355" r:id="rId8"/>
    <p:sldId id="330" r:id="rId9"/>
    <p:sldId id="366" r:id="rId10"/>
    <p:sldId id="340" r:id="rId11"/>
    <p:sldId id="367" r:id="rId12"/>
    <p:sldId id="368" r:id="rId13"/>
    <p:sldId id="369" r:id="rId14"/>
    <p:sldId id="341" r:id="rId15"/>
    <p:sldId id="370" r:id="rId16"/>
    <p:sldId id="360" r:id="rId17"/>
    <p:sldId id="361" r:id="rId18"/>
    <p:sldId id="358" r:id="rId19"/>
    <p:sldId id="364" r:id="rId20"/>
    <p:sldId id="362" r:id="rId21"/>
    <p:sldId id="365" r:id="rId22"/>
    <p:sldId id="363" r:id="rId23"/>
    <p:sldId id="371" r:id="rId24"/>
    <p:sldId id="343" r:id="rId25"/>
    <p:sldId id="372" r:id="rId26"/>
    <p:sldId id="373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7DBD00"/>
    <a:srgbClr val="FBCF0A"/>
    <a:srgbClr val="ECF613"/>
    <a:srgbClr val="D4D400"/>
    <a:srgbClr val="FFFF00"/>
    <a:srgbClr val="003C83"/>
    <a:srgbClr val="DCF600"/>
    <a:srgbClr val="E200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5" autoAdjust="0"/>
    <p:restoredTop sz="95226" autoAdjust="0"/>
  </p:normalViewPr>
  <p:slideViewPr>
    <p:cSldViewPr>
      <p:cViewPr>
        <p:scale>
          <a:sx n="123" d="100"/>
          <a:sy n="123" d="100"/>
        </p:scale>
        <p:origin x="2648" y="9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645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D1D14-BC69-4E81-A241-7829F68D9A94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27907-7A40-454E-B822-A1454CCC2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3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lang="en-US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8572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0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6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0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8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43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2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687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428750"/>
            <a:ext cx="8040688" cy="158120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2" descr="\\server3\restrict\ftp_root\Clients\White_Whale\3-20015_MichalGideoni\Template_Art\SharePoint-Ignite-lockup-ho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7832" y="4793184"/>
            <a:ext cx="2284337" cy="196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7433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  <a:lvl2pPr>
              <a:defRPr>
                <a:latin typeface="Corbel"/>
                <a:cs typeface="Corbel"/>
              </a:defRPr>
            </a:lvl2pPr>
            <a:lvl3pPr>
              <a:defRPr>
                <a:latin typeface="Corbel"/>
                <a:cs typeface="Corbel"/>
              </a:defRPr>
            </a:lvl3pPr>
            <a:lvl4pPr>
              <a:defRPr>
                <a:latin typeface="Corbel"/>
                <a:cs typeface="Corbel"/>
              </a:defRPr>
            </a:lvl4pPr>
            <a:lvl5pPr>
              <a:defRPr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3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0"/>
            <a:ext cx="1143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5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ctr">
              <a:defRPr sz="3600" b="1" cap="none"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0515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91440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72396" y="80010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501196" y="68580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5372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885950"/>
            <a:ext cx="8610600" cy="1402556"/>
          </a:xfrm>
        </p:spPr>
        <p:txBody>
          <a:bodyPr anchor="t">
            <a:normAutofit/>
          </a:bodyPr>
          <a:lstStyle>
            <a:lvl1pPr algn="ctr">
              <a:defRPr sz="3600" b="0" cap="none"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3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3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7086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828800" y="70866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657600" y="70866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5486400" y="70866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315200" y="70866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3350"/>
            <a:ext cx="4114800" cy="479822"/>
          </a:xfrm>
          <a:solidFill>
            <a:schemeClr val="accent3">
              <a:lumMod val="75000"/>
            </a:schemeClr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742950"/>
            <a:ext cx="4114800" cy="4191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33350"/>
            <a:ext cx="4343400" cy="457200"/>
          </a:xfrm>
          <a:solidFill>
            <a:srgbClr val="FF9900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742950"/>
            <a:ext cx="4343400" cy="4191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3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06D676-E6CE-49ED-B2E4-C47FD7365D30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DB1D70-9B4A-4875-947F-49BC9D4447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4300"/>
            <a:ext cx="86868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42950"/>
            <a:ext cx="8686800" cy="412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6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66" r:id="rId5"/>
    <p:sldLayoutId id="2147483652" r:id="rId6"/>
    <p:sldLayoutId id="2147483653" r:id="rId7"/>
    <p:sldLayoutId id="2147483665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2" r:id="rId15"/>
    <p:sldLayoutId id="2147483663" r:id="rId1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Char char="•"/>
        <a:defRPr sz="3200" kern="1200">
          <a:solidFill>
            <a:schemeClr val="bg1"/>
          </a:solidFill>
          <a:latin typeface="Corbel"/>
          <a:ea typeface="Segoe UI" pitchFamily="34" charset="0"/>
          <a:cs typeface="Corbel"/>
        </a:defRPr>
      </a:lvl1pPr>
      <a:lvl2pPr marL="742950" indent="-285750" algn="l" defTabSz="914400" rtl="0" eaLnBrk="1" latinLnBrk="0" hangingPunct="1">
        <a:spcBef>
          <a:spcPts val="1800"/>
        </a:spcBef>
        <a:buFont typeface="Arial" pitchFamily="34" charset="0"/>
        <a:buChar char="–"/>
        <a:defRPr sz="2800" kern="1200">
          <a:solidFill>
            <a:schemeClr val="bg1"/>
          </a:solidFill>
          <a:latin typeface="Corbel"/>
          <a:ea typeface="Segoe UI" pitchFamily="34" charset="0"/>
          <a:cs typeface="Corbel"/>
        </a:defRPr>
      </a:lvl2pPr>
      <a:lvl3pPr marL="1143000" indent="-228600" algn="l" defTabSz="914400" rtl="0" eaLnBrk="1" latinLnBrk="0" hangingPunct="1">
        <a:spcBef>
          <a:spcPts val="1800"/>
        </a:spcBef>
        <a:buFont typeface="Arial" pitchFamily="34" charset="0"/>
        <a:buChar char="•"/>
        <a:defRPr sz="2400" kern="1200">
          <a:solidFill>
            <a:schemeClr val="bg1"/>
          </a:solidFill>
          <a:latin typeface="Corbel"/>
          <a:ea typeface="Segoe UI" pitchFamily="34" charset="0"/>
          <a:cs typeface="Corbel"/>
        </a:defRPr>
      </a:lvl3pPr>
      <a:lvl4pPr marL="1600200" indent="-228600" algn="l" defTabSz="914400" rtl="0" eaLnBrk="1" latinLnBrk="0" hangingPunct="1">
        <a:spcBef>
          <a:spcPts val="1800"/>
        </a:spcBef>
        <a:buFont typeface="Arial" pitchFamily="34" charset="0"/>
        <a:buChar char="–"/>
        <a:defRPr sz="2000" kern="1200">
          <a:solidFill>
            <a:schemeClr val="bg1"/>
          </a:solidFill>
          <a:latin typeface="Corbel"/>
          <a:ea typeface="Segoe UI" pitchFamily="34" charset="0"/>
          <a:cs typeface="Corbel"/>
        </a:defRPr>
      </a:lvl4pPr>
      <a:lvl5pPr marL="2057400" indent="-228600" algn="l" defTabSz="914400" rtl="0" eaLnBrk="1" latinLnBrk="0" hangingPunct="1">
        <a:spcBef>
          <a:spcPts val="1800"/>
        </a:spcBef>
        <a:buFont typeface="Arial" pitchFamily="34" charset="0"/>
        <a:buChar char="»"/>
        <a:defRPr sz="2000" kern="1200">
          <a:solidFill>
            <a:schemeClr val="bg1"/>
          </a:solidFill>
          <a:latin typeface="Corbel"/>
          <a:ea typeface="Segoe UI" pitchFamily="34" charset="0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85800" y="895350"/>
            <a:ext cx="7772400" cy="2133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6000" dirty="0" err="1" smtClean="0">
                <a:solidFill>
                  <a:srgbClr val="7DBD00"/>
                </a:solidFill>
                <a:latin typeface="Corbel"/>
                <a:cs typeface="Corbel"/>
              </a:rPr>
              <a:t>Autolayout</a:t>
            </a:r>
            <a:endParaRPr lang="en-US" sz="6000" dirty="0">
              <a:solidFill>
                <a:srgbClr val="7DBD00"/>
              </a:solidFill>
              <a:latin typeface="Corbel"/>
              <a:cs typeface="Corbe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1400" y="4171950"/>
            <a:ext cx="213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http</a:t>
            </a:r>
            <a:r>
              <a:rPr lang="en-US" dirty="0">
                <a:solidFill>
                  <a:srgbClr val="FFFFFF"/>
                </a:solidFill>
              </a:rPr>
              <a:t>://</a:t>
            </a:r>
            <a:r>
              <a:rPr lang="en-US" dirty="0" err="1">
                <a:solidFill>
                  <a:srgbClr val="FFFFFF"/>
                </a:solidFill>
              </a:rPr>
              <a:t>techmaster.vn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272415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Code demo tải luôn ở đây </a:t>
            </a:r>
          </a:p>
          <a:p>
            <a:r>
              <a:rPr lang="en-US">
                <a:solidFill>
                  <a:srgbClr val="FF0000"/>
                </a:solidFill>
              </a:rPr>
              <a:t>http://github.com/tu/autolayout</a:t>
            </a:r>
          </a:p>
        </p:txBody>
      </p:sp>
    </p:spTree>
    <p:extLst>
      <p:ext uri="{BB962C8B-B14F-4D97-AF65-F5344CB8AC3E}">
        <p14:creationId xmlns:p14="http://schemas.microsoft.com/office/powerpoint/2010/main" val="15554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Ràng</a:t>
            </a:r>
            <a:r>
              <a:rPr lang="en-US" sz="4800" dirty="0" smtClean="0"/>
              <a:t> </a:t>
            </a:r>
            <a:r>
              <a:rPr lang="en-US" sz="4800" dirty="0" err="1" smtClean="0"/>
              <a:t>buộc</a:t>
            </a:r>
            <a:r>
              <a:rPr lang="en-US" sz="4800" dirty="0" smtClean="0"/>
              <a:t> </a:t>
            </a:r>
            <a:r>
              <a:rPr lang="en-US" sz="4800" dirty="0" err="1" smtClean="0"/>
              <a:t>theo</a:t>
            </a:r>
            <a:r>
              <a:rPr lang="en-US" sz="4800" dirty="0" smtClean="0"/>
              <a:t> X, Y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88369"/>
            <a:ext cx="2382610" cy="1507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2737068"/>
            <a:ext cx="624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X: Leading, Trailing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Y: Top, Bottom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Center(X: Horizontally, Y: Vertically)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Baseline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88369"/>
            <a:ext cx="1522456" cy="1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X: Leading, Trailing</a:t>
            </a:r>
            <a:endParaRPr lang="en-US" dirty="0"/>
          </a:p>
        </p:txBody>
      </p:sp>
      <p:pic>
        <p:nvPicPr>
          <p:cNvPr id="5" name="layoutDemo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6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Y: Top</a:t>
            </a:r>
            <a:r>
              <a:rPr lang="en-US" dirty="0"/>
              <a:t>, </a:t>
            </a:r>
            <a:r>
              <a:rPr lang="en-US" dirty="0" smtClean="0"/>
              <a:t>Bottom</a:t>
            </a:r>
            <a:endParaRPr lang="en-US" dirty="0"/>
          </a:p>
        </p:txBody>
      </p:sp>
      <p:pic>
        <p:nvPicPr>
          <p:cNvPr id="4" name="autolayoutDemo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6750"/>
            <a:ext cx="9144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Center(Horizontally, Vertically)</a:t>
            </a:r>
            <a:endParaRPr lang="en-US" dirty="0"/>
          </a:p>
        </p:txBody>
      </p:sp>
      <p:pic>
        <p:nvPicPr>
          <p:cNvPr id="4" name="layoutDemo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6750"/>
            <a:ext cx="9144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Ràng</a:t>
            </a:r>
            <a:r>
              <a:rPr lang="en-US" sz="4800" dirty="0" smtClean="0"/>
              <a:t> </a:t>
            </a:r>
            <a:r>
              <a:rPr lang="en-US" sz="4800" dirty="0" err="1" smtClean="0"/>
              <a:t>buộc</a:t>
            </a:r>
            <a:r>
              <a:rPr lang="en-US" sz="4800" dirty="0" smtClean="0"/>
              <a:t> </a:t>
            </a:r>
            <a:r>
              <a:rPr lang="en-US" sz="4800" dirty="0" err="1" smtClean="0"/>
              <a:t>theo</a:t>
            </a:r>
            <a:r>
              <a:rPr lang="en-US" sz="4800" dirty="0" smtClean="0"/>
              <a:t> Width, Height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111392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Width, Height: </a:t>
            </a:r>
            <a:r>
              <a:rPr lang="en-US" sz="2400" dirty="0" err="1" smtClean="0">
                <a:solidFill>
                  <a:schemeClr val="bg1"/>
                </a:solidFill>
              </a:rPr>
              <a:t>Là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ràng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buộc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cứng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với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mọi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màn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hình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thì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nó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luôn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có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giá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trị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cố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định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047750"/>
            <a:ext cx="3314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83" y="1047750"/>
            <a:ext cx="4602917" cy="29146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743200" y="2266950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19600" y="2434936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867400" y="2571750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72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62200" y="329565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5000" y="2876550"/>
            <a:ext cx="16002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7" idx="3"/>
          </p:cNvCxnSpPr>
          <p:nvPr/>
        </p:nvCxnSpPr>
        <p:spPr>
          <a:xfrm>
            <a:off x="2362200" y="3752850"/>
            <a:ext cx="1600200" cy="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715000" y="3486150"/>
            <a:ext cx="1600200" cy="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80777" y="38407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5748" y="37528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53" y="900545"/>
            <a:ext cx="2968563" cy="1733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4377" y="900545"/>
            <a:ext cx="1676400" cy="98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Equal Width, Height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1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600" y="1200150"/>
            <a:ext cx="152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Aspect Ratio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1800" y="295275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57800" y="2952750"/>
            <a:ext cx="16002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38600" y="2952750"/>
            <a:ext cx="0" cy="91440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324600" y="2952750"/>
            <a:ext cx="0" cy="175260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94496" y="32580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48548" y="3409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80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85750"/>
            <a:ext cx="3289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8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youtDemo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constriants</a:t>
            </a:r>
            <a:r>
              <a:rPr lang="en-US" dirty="0" smtClean="0"/>
              <a:t> </a:t>
            </a:r>
            <a:r>
              <a:rPr lang="en-US" dirty="0" err="1" smtClean="0"/>
              <a:t>tồn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89" y="742950"/>
            <a:ext cx="6397022" cy="4124325"/>
          </a:xfrm>
        </p:spPr>
      </p:pic>
    </p:spTree>
    <p:extLst>
      <p:ext uri="{BB962C8B-B14F-4D97-AF65-F5344CB8AC3E}">
        <p14:creationId xmlns:p14="http://schemas.microsoft.com/office/powerpoint/2010/main" val="68666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43000" y="514350"/>
            <a:ext cx="6934200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là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gì</a:t>
            </a:r>
            <a:r>
              <a:rPr lang="en-US" sz="4400" dirty="0" smtClean="0">
                <a:solidFill>
                  <a:schemeClr val="bg1"/>
                </a:solidFill>
              </a:rPr>
              <a:t>?</a:t>
            </a: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giao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diện</a:t>
            </a:r>
            <a:endParaRPr lang="en-US" sz="4400" dirty="0" smtClean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bằng</a:t>
            </a:r>
            <a:r>
              <a:rPr lang="en-US" sz="4400" dirty="0" smtClean="0">
                <a:solidFill>
                  <a:schemeClr val="bg1"/>
                </a:solidFill>
              </a:rPr>
              <a:t> code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2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Chọn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89" y="742950"/>
            <a:ext cx="6397022" cy="4124325"/>
          </a:xfrm>
        </p:spPr>
      </p:pic>
    </p:spTree>
    <p:extLst>
      <p:ext uri="{BB962C8B-B14F-4D97-AF65-F5344CB8AC3E}">
        <p14:creationId xmlns:p14="http://schemas.microsoft.com/office/powerpoint/2010/main" val="2018555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Xoá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19150"/>
            <a:ext cx="6568111" cy="42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00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Xoá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31" y="666750"/>
            <a:ext cx="5789869" cy="43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0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666750"/>
            <a:ext cx="6807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59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Chỉnh</a:t>
            </a:r>
            <a:r>
              <a:rPr lang="en-US" sz="4800" dirty="0" smtClean="0"/>
              <a:t> </a:t>
            </a:r>
            <a:r>
              <a:rPr lang="en-US" sz="4800" dirty="0" err="1" smtClean="0"/>
              <a:t>các</a:t>
            </a:r>
            <a:r>
              <a:rPr lang="en-US" sz="4800" dirty="0" smtClean="0"/>
              <a:t> </a:t>
            </a:r>
            <a:r>
              <a:rPr lang="en-US" sz="4800" dirty="0" err="1" smtClean="0"/>
              <a:t>thuộc</a:t>
            </a:r>
            <a:r>
              <a:rPr lang="en-US" sz="4800" dirty="0" smtClean="0"/>
              <a:t> </a:t>
            </a:r>
            <a:r>
              <a:rPr lang="en-US" sz="4800" dirty="0" err="1" smtClean="0"/>
              <a:t>tính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Relation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Less Than or Equal</a:t>
            </a:r>
          </a:p>
          <a:p>
            <a:pPr lvl="1">
              <a:spcBef>
                <a:spcPts val="0"/>
              </a:spcBef>
            </a:pPr>
            <a:r>
              <a:rPr lang="en-US" dirty="0"/>
              <a:t>Equal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Greater Than or </a:t>
            </a:r>
            <a:r>
              <a:rPr lang="en-US" dirty="0" smtClean="0"/>
              <a:t>Equal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Constant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Priority(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688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</a:t>
            </a:r>
            <a:endParaRPr lang="en-US" dirty="0"/>
          </a:p>
        </p:txBody>
      </p:sp>
      <p:pic>
        <p:nvPicPr>
          <p:cNvPr id="4" name="layoutDemo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4" y="594121"/>
            <a:ext cx="9140825" cy="4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Constant, Priority</a:t>
            </a:r>
            <a:endParaRPr lang="en-US" dirty="0"/>
          </a:p>
        </p:txBody>
      </p:sp>
      <p:pic>
        <p:nvPicPr>
          <p:cNvPr id="4" name="autolayoutDemo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666749"/>
            <a:ext cx="9136062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0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438150"/>
            <a:ext cx="8686800" cy="4124325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Auto Layout </a:t>
            </a:r>
            <a:r>
              <a:rPr lang="en-US" sz="4000" dirty="0" err="1"/>
              <a:t>là</a:t>
            </a:r>
            <a:r>
              <a:rPr lang="en-US" sz="4000" dirty="0"/>
              <a:t> </a:t>
            </a:r>
            <a:r>
              <a:rPr lang="en-US" sz="4000" dirty="0" err="1"/>
              <a:t>một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 </a:t>
            </a:r>
            <a:r>
              <a:rPr lang="en-US" sz="4000" dirty="0" err="1"/>
              <a:t>cho</a:t>
            </a:r>
            <a:r>
              <a:rPr lang="en-US" sz="4000" dirty="0"/>
              <a:t> </a:t>
            </a:r>
            <a:r>
              <a:rPr lang="en-US" sz="4000" dirty="0" err="1"/>
              <a:t>phép</a:t>
            </a:r>
            <a:r>
              <a:rPr lang="en-US" sz="4000" dirty="0"/>
              <a:t>  </a:t>
            </a:r>
            <a:r>
              <a:rPr lang="en-US" sz="4000" dirty="0" err="1"/>
              <a:t>chúng</a:t>
            </a:r>
            <a:r>
              <a:rPr lang="en-US" sz="4000" dirty="0"/>
              <a:t> ta </a:t>
            </a:r>
            <a:r>
              <a:rPr lang="en-US" sz="4000" dirty="0" err="1"/>
              <a:t>có</a:t>
            </a:r>
            <a:r>
              <a:rPr lang="en-US" sz="4000" dirty="0"/>
              <a:t> </a:t>
            </a:r>
            <a:r>
              <a:rPr lang="en-US" sz="4000" dirty="0" err="1"/>
              <a:t>thể</a:t>
            </a:r>
            <a:r>
              <a:rPr lang="en-US" sz="4000" dirty="0"/>
              <a:t> </a:t>
            </a:r>
            <a:r>
              <a:rPr lang="en-US" sz="4000" dirty="0" err="1"/>
              <a:t>bố</a:t>
            </a:r>
            <a:r>
              <a:rPr lang="en-US" sz="4000" dirty="0"/>
              <a:t> </a:t>
            </a:r>
            <a:r>
              <a:rPr lang="en-US" sz="4000" dirty="0" err="1"/>
              <a:t>trí</a:t>
            </a:r>
            <a:r>
              <a:rPr lang="en-US" sz="4000" dirty="0"/>
              <a:t> </a:t>
            </a:r>
            <a:r>
              <a:rPr lang="en-US" sz="4000" dirty="0" err="1"/>
              <a:t>giao</a:t>
            </a:r>
            <a:r>
              <a:rPr lang="en-US" sz="4000" dirty="0"/>
              <a:t> </a:t>
            </a:r>
            <a:r>
              <a:rPr lang="en-US" sz="4000" dirty="0" err="1" smtClean="0"/>
              <a:t>diên</a:t>
            </a:r>
            <a:r>
              <a:rPr lang="en-US" sz="40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4000" dirty="0" err="1" smtClean="0"/>
              <a:t>Tạo</a:t>
            </a:r>
            <a:r>
              <a:rPr lang="en-US" sz="4000" dirty="0" smtClean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ràng</a:t>
            </a:r>
            <a:r>
              <a:rPr lang="en-US" sz="4000" dirty="0"/>
              <a:t> </a:t>
            </a:r>
            <a:r>
              <a:rPr lang="en-US" sz="4000" dirty="0" err="1"/>
              <a:t>buộc</a:t>
            </a:r>
            <a:r>
              <a:rPr lang="en-US" sz="4000" dirty="0"/>
              <a:t> </a:t>
            </a:r>
            <a:r>
              <a:rPr lang="en-US" sz="4000" dirty="0" err="1"/>
              <a:t>giữa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thành</a:t>
            </a:r>
            <a:r>
              <a:rPr lang="en-US" sz="4000" dirty="0"/>
              <a:t> </a:t>
            </a:r>
            <a:r>
              <a:rPr lang="en-US" sz="4000" dirty="0" err="1"/>
              <a:t>phần</a:t>
            </a:r>
            <a:r>
              <a:rPr lang="en-US" sz="4000" dirty="0"/>
              <a:t> </a:t>
            </a:r>
            <a:r>
              <a:rPr lang="en-US" sz="4000" dirty="0" err="1"/>
              <a:t>trên</a:t>
            </a:r>
            <a:r>
              <a:rPr lang="en-US" sz="4000" dirty="0"/>
              <a:t> </a:t>
            </a:r>
            <a:r>
              <a:rPr lang="en-US" sz="4000" dirty="0" smtClean="0"/>
              <a:t>view.</a:t>
            </a:r>
          </a:p>
          <a:p>
            <a:pPr marL="285750" indent="-285750">
              <a:buFontTx/>
              <a:buChar char="-"/>
            </a:pPr>
            <a:r>
              <a:rPr lang="en-US" sz="4000" dirty="0" err="1" smtClean="0"/>
              <a:t>Không</a:t>
            </a:r>
            <a:r>
              <a:rPr lang="en-US" sz="4000" dirty="0" smtClean="0"/>
              <a:t> </a:t>
            </a:r>
            <a:r>
              <a:rPr lang="en-US" sz="4000" dirty="0" err="1"/>
              <a:t>cần</a:t>
            </a:r>
            <a:r>
              <a:rPr lang="en-US" sz="4000" dirty="0"/>
              <a:t> </a:t>
            </a:r>
            <a:r>
              <a:rPr lang="en-US" sz="4000" dirty="0" err="1"/>
              <a:t>tính</a:t>
            </a:r>
            <a:r>
              <a:rPr lang="en-US" sz="4000" dirty="0"/>
              <a:t> </a:t>
            </a:r>
            <a:r>
              <a:rPr lang="en-US" sz="4000" dirty="0" err="1"/>
              <a:t>toàn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frame </a:t>
            </a:r>
            <a:r>
              <a:rPr lang="en-US" sz="4000" dirty="0" err="1"/>
              <a:t>của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thành</a:t>
            </a:r>
            <a:r>
              <a:rPr lang="en-US" sz="4000" dirty="0"/>
              <a:t> </a:t>
            </a:r>
            <a:r>
              <a:rPr lang="en-US" sz="4000" dirty="0" err="1"/>
              <a:t>phần</a:t>
            </a:r>
            <a:r>
              <a:rPr lang="en-US" sz="4000" dirty="0"/>
              <a:t> </a:t>
            </a:r>
            <a:r>
              <a:rPr lang="en-US" sz="4000" dirty="0" err="1"/>
              <a:t>trên</a:t>
            </a:r>
            <a:r>
              <a:rPr lang="en-US" sz="4000" dirty="0"/>
              <a:t> view.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73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Autolayout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Autolayout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5350"/>
            <a:ext cx="1836648" cy="3402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76" y="895350"/>
            <a:ext cx="1836648" cy="34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1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90550"/>
            <a:ext cx="3497285" cy="379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809750"/>
            <a:ext cx="1253466" cy="1748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599364"/>
            <a:ext cx="1353429" cy="133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769" y="1946676"/>
            <a:ext cx="1622632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/>
              <a:t>niệm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350"/>
            <a:ext cx="8686800" cy="4123552"/>
          </a:xfrm>
        </p:spPr>
        <p:txBody>
          <a:bodyPr>
            <a:normAutofit/>
          </a:bodyPr>
          <a:lstStyle/>
          <a:p>
            <a:r>
              <a:rPr lang="en-US" sz="2800" dirty="0"/>
              <a:t>Constraint (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r>
              <a:rPr lang="en-US" sz="2800" dirty="0"/>
              <a:t> </a:t>
            </a:r>
            <a:r>
              <a:rPr lang="en-US" sz="2800" dirty="0" err="1"/>
              <a:t>tương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– </a:t>
            </a:r>
            <a:r>
              <a:rPr lang="en-US" sz="2800" dirty="0" err="1"/>
              <a:t>tuyệt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– </a:t>
            </a:r>
            <a:r>
              <a:rPr lang="en-US" sz="2800" dirty="0" err="1"/>
              <a:t>tỷ</a:t>
            </a:r>
            <a:r>
              <a:rPr lang="en-US" sz="2800" dirty="0"/>
              <a:t> </a:t>
            </a:r>
            <a:r>
              <a:rPr lang="en-US" sz="2800" dirty="0" err="1"/>
              <a:t>lệ</a:t>
            </a:r>
            <a:endParaRPr lang="en-US" sz="2800" dirty="0"/>
          </a:p>
          <a:p>
            <a:r>
              <a:rPr lang="en-US" sz="2800" dirty="0" err="1"/>
              <a:t>Mức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ưu</a:t>
            </a:r>
            <a:r>
              <a:rPr lang="en-US" sz="2800" dirty="0"/>
              <a:t> </a:t>
            </a:r>
            <a:r>
              <a:rPr lang="en-US" sz="2800" dirty="0" err="1"/>
              <a:t>tiên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từng</a:t>
            </a:r>
            <a:r>
              <a:rPr lang="en-US" sz="2800" dirty="0"/>
              <a:t> 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endParaRPr lang="en-US" sz="2800" dirty="0"/>
          </a:p>
          <a:p>
            <a:r>
              <a:rPr lang="en-US" sz="2800" dirty="0"/>
              <a:t>Over constraint ~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endParaRPr lang="en-US" sz="2800" dirty="0"/>
          </a:p>
          <a:p>
            <a:r>
              <a:rPr lang="en-US" sz="2800" dirty="0"/>
              <a:t>Under constraint ~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/>
              <a:t>ít</a:t>
            </a:r>
            <a:r>
              <a:rPr lang="en-US" sz="2800" dirty="0"/>
              <a:t> 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3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4 </a:t>
            </a:r>
            <a:r>
              <a:rPr lang="en-US" sz="3600" dirty="0" err="1" smtClean="0"/>
              <a:t>thuộc</a:t>
            </a:r>
            <a:r>
              <a:rPr lang="en-US" sz="3600" dirty="0" smtClean="0"/>
              <a:t> </a:t>
            </a:r>
            <a:r>
              <a:rPr lang="en-US" sz="3600" dirty="0" err="1" smtClean="0"/>
              <a:t>tính</a:t>
            </a:r>
            <a:r>
              <a:rPr lang="en-US" sz="3600" dirty="0" smtClean="0"/>
              <a:t> </a:t>
            </a:r>
            <a:r>
              <a:rPr lang="en-US" sz="3600" dirty="0" err="1" smtClean="0"/>
              <a:t>tạo</a:t>
            </a:r>
            <a:r>
              <a:rPr lang="en-US" sz="3600" dirty="0"/>
              <a:t> </a:t>
            </a:r>
            <a:r>
              <a:rPr lang="en-US" sz="3600" dirty="0" smtClean="0"/>
              <a:t>1 </a:t>
            </a:r>
            <a:r>
              <a:rPr lang="en-US" sz="3600" dirty="0" err="1" smtClean="0"/>
              <a:t>ràng</a:t>
            </a:r>
            <a:r>
              <a:rPr lang="en-US" sz="3600" dirty="0" smtClean="0"/>
              <a:t> </a:t>
            </a:r>
            <a:r>
              <a:rPr lang="en-US" sz="3600" dirty="0" err="1" smtClean="0"/>
              <a:t>buộc</a:t>
            </a:r>
            <a:r>
              <a:rPr lang="en-US" sz="3600" dirty="0" smtClean="0"/>
              <a:t> </a:t>
            </a:r>
            <a:r>
              <a:rPr lang="en-US" sz="3600" dirty="0" err="1" smtClean="0"/>
              <a:t>đủ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</a:t>
            </a:r>
          </a:p>
          <a:p>
            <a:r>
              <a:rPr lang="en-US" dirty="0" smtClean="0"/>
              <a:t>Y</a:t>
            </a:r>
          </a:p>
          <a:p>
            <a:r>
              <a:rPr lang="en-US" dirty="0" smtClean="0"/>
              <a:t>Width</a:t>
            </a:r>
          </a:p>
          <a:p>
            <a:r>
              <a:rPr lang="en-US" dirty="0" smtClean="0"/>
              <a:t>Height </a:t>
            </a:r>
            <a:endParaRPr lang="en-US" dirty="0"/>
          </a:p>
          <a:p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47750"/>
            <a:ext cx="4636333" cy="28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youtDem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32905"/>
            <a:ext cx="9144000" cy="51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chMasterBlack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TechMasterBlack.potx</Template>
  <TotalTime>19045</TotalTime>
  <Words>244</Words>
  <Application>Microsoft Macintosh PowerPoint</Application>
  <PresentationFormat>On-screen Show (16:9)</PresentationFormat>
  <Paragraphs>53</Paragraphs>
  <Slides>26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Corbel</vt:lpstr>
      <vt:lpstr>Segoe UI</vt:lpstr>
      <vt:lpstr>Arial</vt:lpstr>
      <vt:lpstr>TechMasterBlack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khái niệm</vt:lpstr>
      <vt:lpstr>4 thuộc tính tạo 1 ràng buộc đủ</vt:lpstr>
      <vt:lpstr>PowerPoint Presentation</vt:lpstr>
      <vt:lpstr>Ràng buộc theo X, Y</vt:lpstr>
      <vt:lpstr>X: Leading, Trailing</vt:lpstr>
      <vt:lpstr>Y: Top, Bottom</vt:lpstr>
      <vt:lpstr>Center(Horizontally, Vertically)</vt:lpstr>
      <vt:lpstr>Ràng buộc theo Width, Height</vt:lpstr>
      <vt:lpstr>PowerPoint Presentation</vt:lpstr>
      <vt:lpstr>PowerPoint Presentation</vt:lpstr>
      <vt:lpstr>PowerPoint Presentation</vt:lpstr>
      <vt:lpstr>PowerPoint Presentation</vt:lpstr>
      <vt:lpstr>Xem các constriants tồn tại</vt:lpstr>
      <vt:lpstr>Chọn Constraints</vt:lpstr>
      <vt:lpstr>Xoá Constraints</vt:lpstr>
      <vt:lpstr>Xoá Constraints</vt:lpstr>
      <vt:lpstr>Chỉnh sửa Constraints</vt:lpstr>
      <vt:lpstr>Chỉnh các thuộc tính</vt:lpstr>
      <vt:lpstr>Relation</vt:lpstr>
      <vt:lpstr>Constant, Priority</vt:lpstr>
    </vt:vector>
  </TitlesOfParts>
  <Company>Microsoft Corporation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02:</dc:title>
  <dc:creator>Cuong</dc:creator>
  <cp:lastModifiedBy>Microsoft Office User</cp:lastModifiedBy>
  <cp:revision>3746</cp:revision>
  <dcterms:created xsi:type="dcterms:W3CDTF">2010-08-13T13:59:12Z</dcterms:created>
  <dcterms:modified xsi:type="dcterms:W3CDTF">2017-02-23T11:43:47Z</dcterms:modified>
</cp:coreProperties>
</file>